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581728B-2961-4F36-B380-3846440DA17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A88F766-129E-4473-9571-FAF4A521330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E868263-2080-4018-825C-9A9F26687DB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E508ADB-CF47-44BB-821E-8C1D705642A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3C65E7C-7B2E-4ABD-91E5-30A126E7778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96CE17A-CF78-4CCF-B8F6-3105FAC776C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B716ED4-A5B7-48B4-A7BE-2A9A9A4269F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3EA2A61-2D6C-4121-9277-2703FDBF55B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3B87974-B752-4374-9EDB-EF14E6AC57A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7D79D77-A4CD-4DFA-833D-B2B3928CF38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244BE36-87E6-4A5E-AF0E-2AA7F2AE1C3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81ABC31-8BBD-4F50-9527-B0E5867AF6A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5B6ECA6-FB2E-44FA-92E5-ACF0B8E6A841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55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6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57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58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1517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2024-09-02T16:37:12Z</dcterms:modified>
  <cp:revision>22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